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5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image" Target="../media/image1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hyperlink" Target="https://ovenapp.io/project/AdtWEzfq18sI8UzUaSDvoU4VSJsxea0P#GDVWF" TargetMode="External" /><Relationship Id="rId4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0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3368308" y="3073135"/>
            <a:ext cx="2787487" cy="12038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2670052" y="2809366"/>
            <a:ext cx="3124526" cy="120385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"/>
          <p:cNvSpPr/>
          <p:nvPr/>
        </p:nvSpPr>
        <p:spPr>
          <a:xfrm>
            <a:off x="6293113" y="5771885"/>
            <a:ext cx="7249582" cy="1838854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5941421" y="5771885"/>
            <a:ext cx="8470636" cy="2183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20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2023-04-03T01:39:32.000</dcterms:created>
  <dc:creator>PptxGenJS</dc:creator>
  <cp:lastModifiedBy>PC-18</cp:lastModifiedBy>
  <dcterms:modified xsi:type="dcterms:W3CDTF">2023-04-03T02:34:18.412</dcterms:modified>
  <cp:revision>8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